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handoutMasterIdLst>
    <p:handoutMasterId r:id="rId8"/>
  </p:handoutMasterIdLst>
  <p:sldIdLst>
    <p:sldId id="295" r:id="rId3"/>
    <p:sldId id="274" r:id="rId4"/>
    <p:sldId id="293" r:id="rId5"/>
    <p:sldId id="288" r:id="rId6"/>
    <p:sldId id="294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heme" Target="theme/theme1.xml"/><Relationship Id="rId5" Type="http://schemas.openxmlformats.org/officeDocument/2006/relationships/slide" Target="slides/slide3.xml"/><Relationship Id="rId10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86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A37E5A9-4A23-067C-3B19-5E63DD8290E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86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275558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35897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76534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8103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21092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478918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2093584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0373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303655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00093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65494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35483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5046C8C-B696-2255-78A6-661D7606BF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BAD0D5D-689E-A143-C00E-1363E73971D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3508EF1D-A15D-EC4A-5ADC-9F90CD08241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9934223-C23E-BC8E-BB9F-02115AAAE682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A0660114-6E6B-94CB-1E81-4A236365B570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A6D3ED00-F60F-B7FB-D72F-3F6B25EEC7A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780397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84613"/>
            <a:ext cx="7956469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600" dirty="0">
                <a:solidFill>
                  <a:schemeClr val="tx1"/>
                </a:solidFill>
              </a:rPr>
              <a:t>Maman a lavé 10 chaussettes. Elle les range par paires.</a:t>
            </a:r>
          </a:p>
          <a:p>
            <a:endParaRPr lang="fr-FR" sz="3600" dirty="0">
              <a:solidFill>
                <a:schemeClr val="tx1"/>
              </a:solidFill>
            </a:endParaRPr>
          </a:p>
          <a:p>
            <a:r>
              <a:rPr lang="fr-FR" sz="3600" b="1" dirty="0">
                <a:solidFill>
                  <a:schemeClr val="tx1"/>
                </a:solidFill>
              </a:rPr>
              <a:t>Combien de paires y a-t-il ? </a:t>
            </a:r>
            <a:endParaRPr lang="fr-FR" sz="3200" b="1" dirty="0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F301518A-3934-4ACE-DBA4-5132FB7CD3CE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39367" y="4160322"/>
            <a:ext cx="3381255" cy="2636322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8CCEA5C2-1DA3-4997-903C-83DF01CB5872}"/>
              </a:ext>
            </a:extLst>
          </p:cNvPr>
          <p:cNvSpPr txBox="1"/>
          <p:nvPr/>
        </p:nvSpPr>
        <p:spPr>
          <a:xfrm>
            <a:off x="8143679" y="6428733"/>
            <a:ext cx="4538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sz="12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1/2</a:t>
            </a:r>
            <a:endParaRPr lang="fr-FR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270702" y="419914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10 = 2 + 2 + 2 + 2 + 2 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6152F138-1609-DAED-7EA9-7062FFCC81C9}"/>
              </a:ext>
            </a:extLst>
          </p:cNvPr>
          <p:cNvSpPr/>
          <p:nvPr/>
        </p:nvSpPr>
        <p:spPr>
          <a:xfrm rot="5400000">
            <a:off x="5813087" y="3619938"/>
            <a:ext cx="261025" cy="2404532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3EA097-65C5-D7F3-C5E0-9145EBCE8EA6}"/>
              </a:ext>
            </a:extLst>
          </p:cNvPr>
          <p:cNvSpPr txBox="1"/>
          <p:nvPr/>
        </p:nvSpPr>
        <p:spPr>
          <a:xfrm>
            <a:off x="4741333" y="4888613"/>
            <a:ext cx="240453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5 fois 2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FF5947-E3F8-3BBF-D848-D145297FA080}"/>
              </a:ext>
            </a:extLst>
          </p:cNvPr>
          <p:cNvSpPr/>
          <p:nvPr/>
        </p:nvSpPr>
        <p:spPr>
          <a:xfrm>
            <a:off x="6328887" y="2689200"/>
            <a:ext cx="2681371" cy="3466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= 10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916AC7-599F-8DBF-153B-F1D6812BD562}"/>
              </a:ext>
            </a:extLst>
          </p:cNvPr>
          <p:cNvSpPr/>
          <p:nvPr/>
        </p:nvSpPr>
        <p:spPr>
          <a:xfrm>
            <a:off x="6328888" y="304138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C1F9203-23A5-4CEA-F0B6-6F1399CD3345}"/>
              </a:ext>
            </a:extLst>
          </p:cNvPr>
          <p:cNvSpPr/>
          <p:nvPr/>
        </p:nvSpPr>
        <p:spPr>
          <a:xfrm>
            <a:off x="7948888" y="303583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E1863B8F-732D-16B0-23D1-80085B8B2161}"/>
              </a:ext>
            </a:extLst>
          </p:cNvPr>
          <p:cNvSpPr/>
          <p:nvPr/>
        </p:nvSpPr>
        <p:spPr>
          <a:xfrm>
            <a:off x="6868888" y="303583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3B75A43-75E8-5974-B4BB-6D4899436897}"/>
              </a:ext>
            </a:extLst>
          </p:cNvPr>
          <p:cNvSpPr/>
          <p:nvPr/>
        </p:nvSpPr>
        <p:spPr>
          <a:xfrm>
            <a:off x="7408888" y="303576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5DA2CDDA-B97C-B168-094C-C1CFE23EC6AF}"/>
              </a:ext>
            </a:extLst>
          </p:cNvPr>
          <p:cNvSpPr/>
          <p:nvPr/>
        </p:nvSpPr>
        <p:spPr>
          <a:xfrm>
            <a:off x="8505785" y="303576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7ED38E1C-9273-DBEE-7230-6931A01D38D0}"/>
              </a:ext>
            </a:extLst>
          </p:cNvPr>
          <p:cNvSpPr txBox="1"/>
          <p:nvPr/>
        </p:nvSpPr>
        <p:spPr>
          <a:xfrm>
            <a:off x="3270702" y="1297682"/>
            <a:ext cx="53194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fr-FR" sz="3200" dirty="0">
                <a:solidFill>
                  <a:srgbClr val="C00000"/>
                </a:solidFill>
              </a:rPr>
              <a:t>Je cherche le nombre de sachets.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D03D15E0-7A06-2054-B3F1-10D0254988CF}"/>
              </a:ext>
            </a:extLst>
          </p:cNvPr>
          <p:cNvSpPr txBox="1"/>
          <p:nvPr/>
        </p:nvSpPr>
        <p:spPr>
          <a:xfrm>
            <a:off x="3287232" y="2701501"/>
            <a:ext cx="2899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fr-FR" sz="3200" dirty="0">
                <a:solidFill>
                  <a:srgbClr val="C00000"/>
                </a:solidFill>
              </a:rPr>
              <a:t>Je représente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    le problème.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43403512-F0BF-7844-F253-4E4101F1ED83}"/>
              </a:ext>
            </a:extLst>
          </p:cNvPr>
          <p:cNvSpPr txBox="1"/>
          <p:nvPr/>
        </p:nvSpPr>
        <p:spPr>
          <a:xfrm>
            <a:off x="3287232" y="575536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Il y a 5 paires.</a:t>
            </a:r>
            <a:endParaRPr lang="fr-FR" sz="3200" dirty="0">
              <a:solidFill>
                <a:srgbClr val="C00000"/>
              </a:solidFill>
              <a:latin typeface="Cursive standard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4" grpId="0" animBg="1"/>
      <p:bldP spid="5" grpId="0"/>
      <p:bldP spid="13" grpId="0" animBg="1"/>
      <p:bldP spid="14" grpId="0" animBg="1"/>
      <p:bldP spid="26" grpId="0" animBg="1"/>
      <p:bldP spid="15" grpId="0" animBg="1"/>
      <p:bldP spid="17" grpId="0" animBg="1"/>
      <p:bldP spid="19" grpId="0" animBg="1"/>
      <p:bldP spid="22" grpId="0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légume, poivron, poivre, produits&#10;&#10;Description générée automatiquement">
            <a:extLst>
              <a:ext uri="{FF2B5EF4-FFF2-40B4-BE49-F238E27FC236}">
                <a16:creationId xmlns:a16="http://schemas.microsoft.com/office/drawing/2014/main" id="{DC98FF81-73F0-76FE-EA85-55EC5283A12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3056" t="8666" r="11279"/>
          <a:stretch/>
        </p:blipFill>
        <p:spPr>
          <a:xfrm>
            <a:off x="6718300" y="4630844"/>
            <a:ext cx="2213472" cy="1728715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4" y="1096488"/>
            <a:ext cx="7760195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Papa cuisine. Il a coupé 12 morceaux de poivrons. il met 3 morceaux dans chaque cocotte.</a:t>
            </a:r>
          </a:p>
          <a:p>
            <a:r>
              <a:rPr lang="fr-FR" sz="3200" dirty="0">
                <a:solidFill>
                  <a:schemeClr val="tx1"/>
                </a:solidFill>
              </a:rPr>
              <a:t> 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de cocottes y a-t-il ? </a:t>
            </a:r>
            <a:endParaRPr lang="fr-FR" sz="3200" b="1" dirty="0"/>
          </a:p>
        </p:txBody>
      </p:sp>
      <p:sp>
        <p:nvSpPr>
          <p:cNvPr id="3" name="Espace réservé du texte 40">
            <a:extLst>
              <a:ext uri="{FF2B5EF4-FFF2-40B4-BE49-F238E27FC236}">
                <a16:creationId xmlns:a16="http://schemas.microsoft.com/office/drawing/2014/main" id="{42E0BDBC-68FE-500F-477F-D837D821A2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4153822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0A84A67-070A-3600-3E05-3E7D2055F4C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8BF59E3-AEF4-C9FA-D7D5-D33671F5F2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4C5903A-2431-27FB-1843-1B4994B04D1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35911BDB-B641-A06D-701E-833E3DE37328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975D3516-AFF8-670A-B1A8-5768A7973BE6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59A57F60-E1D7-D96E-0DAE-E7EAA58A6871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7888B99F-BFAF-3729-F5CF-1F5CA1803A2D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6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E50FCDC4-EE43-06FF-87D0-5470DC54C4F7}"/>
              </a:ext>
            </a:extLst>
          </p:cNvPr>
          <p:cNvSpPr txBox="1"/>
          <p:nvPr/>
        </p:nvSpPr>
        <p:spPr>
          <a:xfrm>
            <a:off x="3359652" y="119407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cherche le nombre total</a:t>
            </a:r>
            <a:endParaRPr lang="fr-FR" sz="3200" dirty="0">
              <a:solidFill>
                <a:srgbClr val="C00000"/>
              </a:solidFill>
              <a:latin typeface="Calibri" panose="020F0502020204030204"/>
            </a:endParaRPr>
          </a:p>
          <a:p>
            <a:pPr marR="0" lvl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de cocottes. 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DEFA2627-F97F-6716-4AEB-6E167E200EBD}"/>
              </a:ext>
            </a:extLst>
          </p:cNvPr>
          <p:cNvSpPr txBox="1"/>
          <p:nvPr/>
        </p:nvSpPr>
        <p:spPr>
          <a:xfrm>
            <a:off x="3360926" y="560296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ursive standard" pitchFamily="2" charset="0"/>
                <a:ea typeface="+mn-ea"/>
                <a:cs typeface="+mn-cs"/>
              </a:rPr>
              <a:t>Il y a 4 cocottes.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CFF6E925-4890-9B1A-5280-CD7F4C8C8FA9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D70F9410-DAC6-F326-B1F2-519F3E58948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D0ADAFB2-5F37-6D43-6ED9-83D2F148F060}"/>
              </a:ext>
            </a:extLst>
          </p:cNvPr>
          <p:cNvSpPr txBox="1"/>
          <p:nvPr/>
        </p:nvSpPr>
        <p:spPr>
          <a:xfrm>
            <a:off x="3435206" y="4226271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sym typeface="Wingdings" panose="05000000000000000000" pitchFamily="2" charset="2"/>
              </a:rPr>
              <a:t> </a:t>
            </a: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12 = 3 + 3 + 3 + 3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72CCAF8-8982-4005-462B-A1A4E25A7CD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353BE9A9-5318-8F4E-D6DE-79EC0C71D9E2}"/>
              </a:ext>
            </a:extLst>
          </p:cNvPr>
          <p:cNvSpPr txBox="1"/>
          <p:nvPr/>
        </p:nvSpPr>
        <p:spPr>
          <a:xfrm>
            <a:off x="3359652" y="2601710"/>
            <a:ext cx="301952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marR="0" lvl="0" indent="-45720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à"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Je représente </a:t>
            </a:r>
          </a:p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     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E0E3C6B3-CE21-C18F-D1D7-4B72DA88C6D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64741257-73A5-A540-B177-022C561472C6}"/>
              </a:ext>
            </a:extLst>
          </p:cNvPr>
          <p:cNvSpPr/>
          <p:nvPr/>
        </p:nvSpPr>
        <p:spPr>
          <a:xfrm rot="5400000">
            <a:off x="5668185" y="3928486"/>
            <a:ext cx="261025" cy="1792998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D0F6598F-705B-EB3E-F1B2-3A5552CC5F46}"/>
              </a:ext>
            </a:extLst>
          </p:cNvPr>
          <p:cNvSpPr txBox="1"/>
          <p:nvPr/>
        </p:nvSpPr>
        <p:spPr>
          <a:xfrm>
            <a:off x="5343801" y="4881111"/>
            <a:ext cx="268137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4 fois 3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9C2FB46A-F4D3-5D7C-D5DC-C41B44ED1ABB}"/>
              </a:ext>
            </a:extLst>
          </p:cNvPr>
          <p:cNvSpPr/>
          <p:nvPr/>
        </p:nvSpPr>
        <p:spPr>
          <a:xfrm>
            <a:off x="6523621" y="2689200"/>
            <a:ext cx="2160001" cy="34663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TOTAL = 12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1359AF6D-8789-1FA3-6E41-311D3CB10FE6}"/>
              </a:ext>
            </a:extLst>
          </p:cNvPr>
          <p:cNvSpPr/>
          <p:nvPr/>
        </p:nvSpPr>
        <p:spPr>
          <a:xfrm>
            <a:off x="6523622" y="304138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2400" dirty="0">
                <a:solidFill>
                  <a:prstClr val="white"/>
                </a:solidFill>
                <a:latin typeface="Calibri" panose="020F0502020204030204"/>
              </a:rPr>
              <a:t>3</a:t>
            </a:r>
            <a:endParaRPr kumimoji="0" lang="fr-FR" sz="24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B5DB362B-77B9-48E0-BC0A-82D9BD96FF49}"/>
              </a:ext>
            </a:extLst>
          </p:cNvPr>
          <p:cNvSpPr/>
          <p:nvPr/>
        </p:nvSpPr>
        <p:spPr>
          <a:xfrm>
            <a:off x="8143622" y="303583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4D50A05-7FA7-7D85-6210-428A34E2577C}"/>
              </a:ext>
            </a:extLst>
          </p:cNvPr>
          <p:cNvSpPr/>
          <p:nvPr/>
        </p:nvSpPr>
        <p:spPr>
          <a:xfrm>
            <a:off x="7063622" y="303583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4B1CB5FE-9D1E-4D96-FF72-B9A8DC636542}"/>
              </a:ext>
            </a:extLst>
          </p:cNvPr>
          <p:cNvSpPr/>
          <p:nvPr/>
        </p:nvSpPr>
        <p:spPr>
          <a:xfrm>
            <a:off x="7603622" y="3035767"/>
            <a:ext cx="540000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1748903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21" grpId="0"/>
      <p:bldP spid="16" grpId="0"/>
      <p:bldP spid="4" grpId="0" animBg="1"/>
      <p:bldP spid="5" grpId="0"/>
      <p:bldP spid="13" grpId="0" animBg="1"/>
      <p:bldP spid="14" grpId="0" animBg="1"/>
      <p:bldP spid="26" grpId="0" animBg="1"/>
      <p:bldP spid="15" grpId="0" animBg="1"/>
      <p:bldP spid="17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2747</TotalTime>
  <Words>176</Words>
  <Application>Microsoft Office PowerPoint</Application>
  <PresentationFormat>Affichage à l'écran (4:3)</PresentationFormat>
  <Paragraphs>48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2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1_Thème Office</vt:lpstr>
      <vt:lpstr>Présentation PowerPoint</vt:lpstr>
      <vt:lpstr>Cherche la solution au problème.</vt:lpstr>
      <vt:lpstr>Je cherche en suivant les 4 étapes :</vt:lpstr>
      <vt:lpstr>Cherche la solution au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76</cp:revision>
  <dcterms:created xsi:type="dcterms:W3CDTF">2023-02-07T14:55:57Z</dcterms:created>
  <dcterms:modified xsi:type="dcterms:W3CDTF">2025-08-13T12:55:36Z</dcterms:modified>
</cp:coreProperties>
</file>